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2AFB-FB04-4292-95C9-34B00C64F70F}" type="datetimeFigureOut">
              <a:rPr lang="de-DE" smtClean="0"/>
              <a:t>28.02.2015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5C9D-5269-41B7-BFBC-860A9A9544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97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2AFB-FB04-4292-95C9-34B00C64F70F}" type="datetimeFigureOut">
              <a:rPr lang="de-DE" smtClean="0"/>
              <a:t>28.02.2015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5C9D-5269-41B7-BFBC-860A9A9544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17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2AFB-FB04-4292-95C9-34B00C64F70F}" type="datetimeFigureOut">
              <a:rPr lang="de-DE" smtClean="0"/>
              <a:t>28.02.2015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5C9D-5269-41B7-BFBC-860A9A9544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78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2AFB-FB04-4292-95C9-34B00C64F70F}" type="datetimeFigureOut">
              <a:rPr lang="de-DE" smtClean="0"/>
              <a:t>28.02.2015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5C9D-5269-41B7-BFBC-860A9A9544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1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2AFB-FB04-4292-95C9-34B00C64F70F}" type="datetimeFigureOut">
              <a:rPr lang="de-DE" smtClean="0"/>
              <a:t>28.02.2015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5C9D-5269-41B7-BFBC-860A9A9544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93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2AFB-FB04-4292-95C9-34B00C64F70F}" type="datetimeFigureOut">
              <a:rPr lang="de-DE" smtClean="0"/>
              <a:t>28.02.2015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5C9D-5269-41B7-BFBC-860A9A9544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42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2AFB-FB04-4292-95C9-34B00C64F70F}" type="datetimeFigureOut">
              <a:rPr lang="de-DE" smtClean="0"/>
              <a:t>28.02.2015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5C9D-5269-41B7-BFBC-860A9A9544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06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2AFB-FB04-4292-95C9-34B00C64F70F}" type="datetimeFigureOut">
              <a:rPr lang="de-DE" smtClean="0"/>
              <a:t>28.02.2015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5C9D-5269-41B7-BFBC-860A9A9544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54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2AFB-FB04-4292-95C9-34B00C64F70F}" type="datetimeFigureOut">
              <a:rPr lang="de-DE" smtClean="0"/>
              <a:t>28.02.2015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5C9D-5269-41B7-BFBC-860A9A9544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38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2AFB-FB04-4292-95C9-34B00C64F70F}" type="datetimeFigureOut">
              <a:rPr lang="de-DE" smtClean="0"/>
              <a:t>28.02.2015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5C9D-5269-41B7-BFBC-860A9A9544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3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2AFB-FB04-4292-95C9-34B00C64F70F}" type="datetimeFigureOut">
              <a:rPr lang="de-DE" smtClean="0"/>
              <a:t>28.02.2015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5C9D-5269-41B7-BFBC-860A9A9544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7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F2AFB-FB04-4292-95C9-34B00C64F70F}" type="datetimeFigureOut">
              <a:rPr lang="de-DE" smtClean="0"/>
              <a:t>28.02.2015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E5C9D-5269-41B7-BFBC-860A9A9544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92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-4902200"/>
            <a:ext cx="12014200" cy="138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78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Mario Hausmann</dc:creator>
  <cp:lastModifiedBy>Mario Hausmann</cp:lastModifiedBy>
  <cp:revision>2</cp:revision>
  <dcterms:created xsi:type="dcterms:W3CDTF">2015-02-28T12:02:35Z</dcterms:created>
  <dcterms:modified xsi:type="dcterms:W3CDTF">2015-02-28T12:08:34Z</dcterms:modified>
</cp:coreProperties>
</file>